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94719"/>
  </p:normalViewPr>
  <p:slideViewPr>
    <p:cSldViewPr snapToGrid="0">
      <p:cViewPr varScale="1">
        <p:scale>
          <a:sx n="157" d="100"/>
          <a:sy n="157" d="100"/>
        </p:scale>
        <p:origin x="168" y="8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293a684ead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293a684ead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93a684ea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93a684ea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293a684e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293a684e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293a684ea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293a684ea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293a684ea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293a684ea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293a684ea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293a684ea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293a684ea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293a684ea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7FEB0-3D44-3804-169E-C1BC020B7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7E991E-1A7F-3797-E181-E4782F521B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D5DE3-A871-E6A7-DB9C-E3124C15D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AE469-85E5-95E1-CFD1-B9009A421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783CD-2249-9A27-8296-D7678341A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4356548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36165-A9ED-3CA8-8F7C-0F8EE7827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E7710F-D81C-75F1-A998-B97C764E4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91C5B-ADB0-3E80-C266-FC27CAEA2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FC9B3-5695-B241-D276-886106AB4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58479-D1E6-E322-B3E3-F6617B9D5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3044372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2685B5-E2A2-7162-C671-4C286FCC3B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4A6479-D133-2AE9-835D-66CDCBE4D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B536C-79EE-5D9C-8095-78FF0BA8E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DA0B6-2783-6248-A57B-92B4D826A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1E674-3AC5-3F28-FFFC-CBE50AA8D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813342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3893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8CB06-A85E-9DC1-5F17-F4B1CECC6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C6EFD-3AFF-36F8-7E8E-F26A9D9C1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E3213-D5A7-A39F-08FD-319C8B459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A099D-29E6-5D76-4E82-D89E01CA5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A2C91-AA41-02D9-902A-D230E6AE4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8314766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9411F-225B-E29A-1DE6-BC393B299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8ADC17-C3ED-5F1B-9E13-06294E73E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A8AE2-CDDB-7A33-F5B6-CC9DA2AF3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8961-C77B-AB20-2C65-BA75B0AF4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76A40-A8C3-3411-FCEF-80C0A3C8F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6052652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6FFDE-89F4-8D8F-6D4F-D99A90C31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2C2D0-004C-1EFB-2F67-8FB9C88EDD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A03C6-1A20-79A3-E53E-B6476F865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1C054-4FF9-1271-420A-C249BD95A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3156D-CA7C-0F49-2055-86323DD56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45C37-E323-795B-7D9C-AC589BA7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854222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D169-5559-640D-BE28-A8DE03993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65AE68-E3AE-5303-5C1C-202AF85BA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497985-3F83-93F9-4EDA-27BB433851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ED336A-FD4E-A10A-7B61-3BDC0FDE3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9EDE0A-945A-CF94-1C2A-F4B618F4F8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3CDE91-474D-7A7E-19C1-1655ACE3A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8B655D-C657-F13C-756F-2F841CF0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DD158-235F-652E-86A5-448C6948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167416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96A8-F00C-2AE5-98BE-90D78A09D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23CB01-96CC-4B70-F9FA-5F0C297EF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69619-D802-CD69-95D0-95D3698A2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8A3AD2-6D42-46D6-21C5-EC116B5A6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399723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F4CD59-CF50-6332-903F-E7727D096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F4473D-0B35-EF0D-BB63-1E19BE058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2FDC1B-7DE5-FF34-808B-DCDC91351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16134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C458F-5D8B-9F07-37B0-DD3A55809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37E2F-8AC3-5AFF-9568-850F06C77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0C430-5E14-7B3D-07C9-29867335B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56472C-6909-95C2-5303-DEDE553E1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2DCC9-F5B5-FBC0-80AA-BE60F9BB5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1C69C-4D68-465C-8250-88A5F0043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6658668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BAA69-BE05-033A-EFA6-074238348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5817D-5B26-7DA1-A26C-B9EC6455CB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8E2BB-7561-3B22-182A-9A453E3128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F148D5-3565-9755-A440-876B72889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7CB313-4B00-DF00-5E17-343CDFC68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2752B1-2D3D-D77C-6F3D-2D421ABDC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261713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9AFF2-5F69-BB04-BF9F-8AF197D26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78453-E31E-B447-D828-5CF61EE75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27AD1-5FAF-CB45-E48B-582692EEEE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DAD98-FB1D-3C41-A14F-B8F8BC94AA81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CA95E-406F-0B1E-9224-F2DB856F81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17240-98F1-40D6-6354-4927CC7BE6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63345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5" name="Rectangle 294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1" name="Video 290">
            <a:extLst>
              <a:ext uri="{FF2B5EF4-FFF2-40B4-BE49-F238E27FC236}">
                <a16:creationId xmlns:a16="http://schemas.microsoft.com/office/drawing/2014/main" id="{982FEA53-AC40-8E34-56D0-0A40C903E4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/>
          <a:stretch/>
        </p:blipFill>
        <p:spPr>
          <a:xfrm>
            <a:off x="-2285" y="10"/>
            <a:ext cx="9143999" cy="5143490"/>
          </a:xfrm>
          <a:prstGeom prst="rect">
            <a:avLst/>
          </a:prstGeom>
        </p:spPr>
      </p:pic>
      <p:sp>
        <p:nvSpPr>
          <p:cNvPr id="297" name="Rectangle 29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55701"/>
            <a:ext cx="9143999" cy="237161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2960" y="244162"/>
            <a:ext cx="7543800" cy="26810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rgbClr val="FFFFFF"/>
                </a:solidFill>
              </a:rPr>
              <a:t>Turning Handwritten Documents into Digitized Versions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5038" y="3054032"/>
            <a:ext cx="7543800" cy="9620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US" b="1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SzPts val="523"/>
              <a:buNone/>
            </a:pPr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91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body" idx="1"/>
          </p:nvPr>
        </p:nvSpPr>
        <p:spPr>
          <a:xfrm>
            <a:off x="1303800" y="444850"/>
            <a:ext cx="7030500" cy="40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Introduction :</a:t>
            </a:r>
            <a:endParaRPr sz="2800"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title"/>
          </p:nvPr>
        </p:nvSpPr>
        <p:spPr>
          <a:xfrm>
            <a:off x="11860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1 :MNIST Classification using Random Forest</a:t>
            </a:r>
            <a:endParaRPr dirty="0"/>
          </a:p>
        </p:txBody>
      </p:sp>
      <p:sp>
        <p:nvSpPr>
          <p:cNvPr id="296" name="Google Shape;296;p16"/>
          <p:cNvSpPr txBox="1">
            <a:spLocks noGrp="1"/>
          </p:cNvSpPr>
          <p:nvPr>
            <p:ph type="body" idx="1"/>
          </p:nvPr>
        </p:nvSpPr>
        <p:spPr>
          <a:xfrm>
            <a:off x="1186000" y="1597875"/>
            <a:ext cx="7030500" cy="29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2 : KNN</a:t>
            </a:r>
            <a:endParaRPr dirty="0"/>
          </a:p>
        </p:txBody>
      </p:sp>
      <p:sp>
        <p:nvSpPr>
          <p:cNvPr id="289" name="Google Shape;289;p15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9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3 :OCR</a:t>
            </a:r>
            <a:endParaRPr dirty="0"/>
          </a:p>
        </p:txBody>
      </p:sp>
      <p:sp>
        <p:nvSpPr>
          <p:cNvPr id="303" name="Google Shape;303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24</Words>
  <Application>Microsoft Macintosh PowerPoint</Application>
  <PresentationFormat>On-screen Show (16:9)</PresentationFormat>
  <Paragraphs>5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Arial</vt:lpstr>
      <vt:lpstr>Calibri Light</vt:lpstr>
      <vt:lpstr>Office Theme</vt:lpstr>
      <vt:lpstr>Turning Handwritten Documents into Digitized Versions</vt:lpstr>
      <vt:lpstr>PowerPoint Presentation</vt:lpstr>
      <vt:lpstr>Model 1 :MNIST Classification using Random Forest</vt:lpstr>
      <vt:lpstr>Model 2 : KNN</vt:lpstr>
      <vt:lpstr>Model 3 :OCR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Turning Handwritten Documents into Digitized Versions</dc:title>
  <cp:lastModifiedBy>Arpitha Srinivas</cp:lastModifiedBy>
  <cp:revision>2</cp:revision>
  <dcterms:modified xsi:type="dcterms:W3CDTF">2022-09-28T21:53:16Z</dcterms:modified>
</cp:coreProperties>
</file>